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5" r:id="rId4"/>
  </p:sldMasterIdLst>
  <p:sldIdLst>
    <p:sldId id="256" r:id="rId5"/>
    <p:sldId id="257" r:id="rId6"/>
    <p:sldId id="261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9DDCB-ACB8-4AE9-80C6-2442AE5D0E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47EC19-324F-4F56-9F05-EF619207EF60}">
      <dgm:prSet phldrT="[טקסט]" phldr="0" custT="1"/>
      <dgm:spPr/>
      <dgm:t>
        <a:bodyPr/>
        <a:lstStyle/>
        <a:p>
          <a:pPr algn="r" rtl="1"/>
          <a:r>
            <a:rPr lang="he-IL" sz="2000" dirty="0"/>
            <a:t>להעלות את איכות הקולחים</a:t>
          </a:r>
          <a:endParaRPr lang="en-US" sz="2000" dirty="0"/>
        </a:p>
      </dgm:t>
    </dgm:pt>
    <dgm:pt modelId="{1EAA4AF4-69D5-4737-B203-07E66A6C1908}" type="parTrans" cxnId="{94675282-D4FA-4251-B1B9-75F9F50B02D9}">
      <dgm:prSet/>
      <dgm:spPr/>
      <dgm:t>
        <a:bodyPr/>
        <a:lstStyle/>
        <a:p>
          <a:endParaRPr lang="en-US"/>
        </a:p>
      </dgm:t>
    </dgm:pt>
    <dgm:pt modelId="{97B8AA2D-1A75-46D8-ABF4-D26863CAB644}" type="sibTrans" cxnId="{94675282-D4FA-4251-B1B9-75F9F50B02D9}">
      <dgm:prSet/>
      <dgm:spPr/>
      <dgm:t>
        <a:bodyPr/>
        <a:lstStyle/>
        <a:p>
          <a:endParaRPr lang="en-US"/>
        </a:p>
      </dgm:t>
    </dgm:pt>
    <dgm:pt modelId="{BF6867FE-64AD-425E-84E3-1D7D03797332}">
      <dgm:prSet phldrT="[טקסט]" phldr="0" custT="1"/>
      <dgm:spPr/>
      <dgm:t>
        <a:bodyPr/>
        <a:lstStyle/>
        <a:p>
          <a:pPr algn="r" rtl="1">
            <a:buNone/>
          </a:pPr>
          <a:endParaRPr lang="en-US" sz="2400" dirty="0"/>
        </a:p>
      </dgm:t>
    </dgm:pt>
    <dgm:pt modelId="{2A7A6F34-36DF-4F58-9FF3-DA1981A5BD70}" type="parTrans" cxnId="{318CAAF2-DB4D-43A3-A0FF-C08D93C599C9}">
      <dgm:prSet/>
      <dgm:spPr/>
      <dgm:t>
        <a:bodyPr/>
        <a:lstStyle/>
        <a:p>
          <a:endParaRPr lang="en-US"/>
        </a:p>
      </dgm:t>
    </dgm:pt>
    <dgm:pt modelId="{13527A31-257C-4CBA-BDFE-FE93C75FDE80}" type="sibTrans" cxnId="{318CAAF2-DB4D-43A3-A0FF-C08D93C599C9}">
      <dgm:prSet/>
      <dgm:spPr/>
      <dgm:t>
        <a:bodyPr/>
        <a:lstStyle/>
        <a:p>
          <a:endParaRPr lang="en-US"/>
        </a:p>
      </dgm:t>
    </dgm:pt>
    <dgm:pt modelId="{A095327A-D7CA-4AAB-B2C9-36E9AF4DC288}">
      <dgm:prSet phldrT="[טקסט]" phldr="0" custT="1"/>
      <dgm:spPr/>
      <dgm:t>
        <a:bodyPr/>
        <a:lstStyle/>
        <a:p>
          <a:pPr algn="r"/>
          <a:r>
            <a:rPr lang="he-IL" sz="2000" dirty="0"/>
            <a:t>להקים</a:t>
          </a:r>
          <a:r>
            <a:rPr lang="he-IL" sz="1400" dirty="0"/>
            <a:t> </a:t>
          </a:r>
          <a:r>
            <a:rPr lang="he-IL" sz="2000" dirty="0"/>
            <a:t>מאגרים</a:t>
          </a:r>
          <a:r>
            <a:rPr lang="he-IL" sz="1400" dirty="0"/>
            <a:t> – </a:t>
          </a:r>
          <a:r>
            <a:rPr lang="he-IL" sz="2000" dirty="0"/>
            <a:t>חמישה מיליארד שקלים</a:t>
          </a:r>
          <a:endParaRPr lang="en-US" sz="2000" dirty="0"/>
        </a:p>
      </dgm:t>
    </dgm:pt>
    <dgm:pt modelId="{827C143C-125E-4F2F-9281-DE6EA0ACEADC}" type="parTrans" cxnId="{EF04FCB3-4ADB-4792-8D11-397E271250D4}">
      <dgm:prSet/>
      <dgm:spPr/>
      <dgm:t>
        <a:bodyPr/>
        <a:lstStyle/>
        <a:p>
          <a:endParaRPr lang="en-US"/>
        </a:p>
      </dgm:t>
    </dgm:pt>
    <dgm:pt modelId="{0845E3A4-AE1B-4FF8-B4DD-687BF1D44679}" type="sibTrans" cxnId="{EF04FCB3-4ADB-4792-8D11-397E271250D4}">
      <dgm:prSet/>
      <dgm:spPr/>
      <dgm:t>
        <a:bodyPr/>
        <a:lstStyle/>
        <a:p>
          <a:endParaRPr lang="en-US"/>
        </a:p>
      </dgm:t>
    </dgm:pt>
    <dgm:pt modelId="{A721C216-64DF-44DA-8DDC-E7B8DE3B4424}">
      <dgm:prSet phldrT="[טקסט]" phldr="0" custT="1"/>
      <dgm:spPr/>
      <dgm:t>
        <a:bodyPr/>
        <a:lstStyle/>
        <a:p>
          <a:pPr algn="r" rtl="1">
            <a:buFont typeface="Arial" panose="020B0604020202020204" pitchFamily="34" charset="0"/>
            <a:buNone/>
          </a:pPr>
          <a:endParaRPr lang="en-US" sz="2400" dirty="0"/>
        </a:p>
      </dgm:t>
    </dgm:pt>
    <dgm:pt modelId="{5B6ACBC9-8ED2-45DB-8749-002C9D502B9C}" type="parTrans" cxnId="{D99C71A1-28CF-4320-8B7E-2FE23F56CD15}">
      <dgm:prSet/>
      <dgm:spPr/>
      <dgm:t>
        <a:bodyPr/>
        <a:lstStyle/>
        <a:p>
          <a:endParaRPr lang="en-US"/>
        </a:p>
      </dgm:t>
    </dgm:pt>
    <dgm:pt modelId="{EED43446-1BF0-479A-AF5B-C58FE64E057F}" type="sibTrans" cxnId="{D99C71A1-28CF-4320-8B7E-2FE23F56CD15}">
      <dgm:prSet/>
      <dgm:spPr/>
      <dgm:t>
        <a:bodyPr/>
        <a:lstStyle/>
        <a:p>
          <a:endParaRPr lang="en-US"/>
        </a:p>
      </dgm:t>
    </dgm:pt>
    <dgm:pt modelId="{C64154A4-DCE8-437B-8711-7BFCCC563641}">
      <dgm:prSet custT="1"/>
      <dgm:spPr/>
      <dgm:t>
        <a:bodyPr/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000" dirty="0"/>
            <a:t>לנתק חיבורים צולבים בין מערכות הביוב והנגר – הצעות נוספות בהמשך</a:t>
          </a:r>
          <a:endParaRPr lang="en-US" sz="2000" dirty="0"/>
        </a:p>
        <a:p>
          <a:pPr marL="0"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92E705B0-55AD-4933-BC03-CB2C0E8E2E55}" type="parTrans" cxnId="{69EE204F-DC9C-494D-93EB-B550E527C1F0}">
      <dgm:prSet/>
      <dgm:spPr/>
      <dgm:t>
        <a:bodyPr/>
        <a:lstStyle/>
        <a:p>
          <a:endParaRPr lang="en-US"/>
        </a:p>
      </dgm:t>
    </dgm:pt>
    <dgm:pt modelId="{60CF47CC-DDB8-49A4-BD19-37D28CB4CC70}" type="sibTrans" cxnId="{69EE204F-DC9C-494D-93EB-B550E527C1F0}">
      <dgm:prSet/>
      <dgm:spPr/>
      <dgm:t>
        <a:bodyPr/>
        <a:lstStyle/>
        <a:p>
          <a:endParaRPr lang="en-US"/>
        </a:p>
      </dgm:t>
    </dgm:pt>
    <dgm:pt modelId="{9CA7EC21-0870-4042-9711-AF0E896606B1}">
      <dgm:prSet custT="1"/>
      <dgm:spPr/>
      <dgm:t>
        <a:bodyPr/>
        <a:lstStyle/>
        <a:p>
          <a:pPr algn="r"/>
          <a:r>
            <a:rPr lang="he-IL" sz="2000" dirty="0"/>
            <a:t>להקים תחנות קיץ</a:t>
          </a:r>
          <a:endParaRPr lang="en-US" sz="2000" dirty="0"/>
        </a:p>
      </dgm:t>
    </dgm:pt>
    <dgm:pt modelId="{980E7F94-1480-45AB-93F4-D601D302E0A1}" type="parTrans" cxnId="{D9D8CAA1-F447-4F59-8625-8314E29DE3C3}">
      <dgm:prSet/>
      <dgm:spPr/>
      <dgm:t>
        <a:bodyPr/>
        <a:lstStyle/>
        <a:p>
          <a:endParaRPr lang="en-US"/>
        </a:p>
      </dgm:t>
    </dgm:pt>
    <dgm:pt modelId="{BA114362-3EB2-4CA6-9EAA-0DCC2EB75ECC}" type="sibTrans" cxnId="{D9D8CAA1-F447-4F59-8625-8314E29DE3C3}">
      <dgm:prSet/>
      <dgm:spPr/>
      <dgm:t>
        <a:bodyPr/>
        <a:lstStyle/>
        <a:p>
          <a:endParaRPr lang="en-US"/>
        </a:p>
      </dgm:t>
    </dgm:pt>
    <dgm:pt modelId="{50308775-B692-4ADF-BF2E-B90908D167CB}">
      <dgm:prSet custT="1"/>
      <dgm:spPr/>
      <dgm:t>
        <a:bodyPr/>
        <a:lstStyle/>
        <a:p>
          <a:pPr algn="r"/>
          <a:r>
            <a:rPr lang="he-IL" sz="2000" dirty="0"/>
            <a:t>לשפר יכולות אכיפה ולהטיל קנסות מנהליים – רני עמיר</a:t>
          </a:r>
          <a:endParaRPr lang="en-US" sz="2000" dirty="0"/>
        </a:p>
      </dgm:t>
    </dgm:pt>
    <dgm:pt modelId="{10405D11-6775-4DC5-ABC3-AEE7979D2FB6}" type="parTrans" cxnId="{9168ADD3-5225-4BD4-9863-2E17559CCABD}">
      <dgm:prSet/>
      <dgm:spPr/>
      <dgm:t>
        <a:bodyPr/>
        <a:lstStyle/>
        <a:p>
          <a:endParaRPr lang="en-US"/>
        </a:p>
      </dgm:t>
    </dgm:pt>
    <dgm:pt modelId="{C7A9DF13-02D0-4799-AC0E-8D6AC3FB8335}" type="sibTrans" cxnId="{9168ADD3-5225-4BD4-9863-2E17559CCABD}">
      <dgm:prSet/>
      <dgm:spPr/>
      <dgm:t>
        <a:bodyPr/>
        <a:lstStyle/>
        <a:p>
          <a:endParaRPr lang="en-US"/>
        </a:p>
      </dgm:t>
    </dgm:pt>
    <dgm:pt modelId="{44C6C6A6-7EBA-4F0D-B494-2632249B9DCD}">
      <dgm:prSet custT="1"/>
      <dgm:spPr/>
      <dgm:t>
        <a:bodyPr/>
        <a:lstStyle/>
        <a:p>
          <a:pPr algn="r"/>
          <a:r>
            <a:rPr lang="he-IL" sz="2000" dirty="0"/>
            <a:t>למנוע תקלות באמצעות תכנון ותחזוקה נכונים (שקמה </a:t>
          </a:r>
          <a:r>
            <a:rPr lang="he-IL" sz="2000" dirty="0" err="1"/>
            <a:t>רמה"ש</a:t>
          </a:r>
          <a:r>
            <a:rPr lang="he-IL" sz="2000" dirty="0"/>
            <a:t>) </a:t>
          </a:r>
          <a:endParaRPr lang="en-US" sz="2000" dirty="0"/>
        </a:p>
      </dgm:t>
    </dgm:pt>
    <dgm:pt modelId="{A72928BA-0919-4B73-8A29-446683B4593D}" type="parTrans" cxnId="{7D293CB4-D9FC-42CD-A796-14A41E2AA99C}">
      <dgm:prSet/>
      <dgm:spPr/>
      <dgm:t>
        <a:bodyPr/>
        <a:lstStyle/>
        <a:p>
          <a:endParaRPr lang="en-US"/>
        </a:p>
      </dgm:t>
    </dgm:pt>
    <dgm:pt modelId="{56FB72AC-39CB-424C-8899-8857B6BD725F}" type="sibTrans" cxnId="{7D293CB4-D9FC-42CD-A796-14A41E2AA99C}">
      <dgm:prSet/>
      <dgm:spPr/>
      <dgm:t>
        <a:bodyPr/>
        <a:lstStyle/>
        <a:p>
          <a:endParaRPr lang="en-US"/>
        </a:p>
      </dgm:t>
    </dgm:pt>
    <dgm:pt modelId="{BCF694CF-CF1A-4CB0-BF66-E70B299A4886}">
      <dgm:prSet custT="1"/>
      <dgm:spPr/>
      <dgm:t>
        <a:bodyPr/>
        <a:lstStyle/>
        <a:p>
          <a:pPr algn="r"/>
          <a:r>
            <a:rPr lang="he-IL" sz="2000" dirty="0"/>
            <a:t>הטלת היטל הזרמה על מזרימי שפכים וקולחים לנחלים</a:t>
          </a:r>
          <a:endParaRPr lang="en-US" sz="2000" dirty="0"/>
        </a:p>
      </dgm:t>
    </dgm:pt>
    <dgm:pt modelId="{3115344C-3A6C-40C9-9330-84BF1D8C4DB5}" type="parTrans" cxnId="{02C2A32E-987B-408A-8A4B-B1A326182275}">
      <dgm:prSet/>
      <dgm:spPr/>
      <dgm:t>
        <a:bodyPr/>
        <a:lstStyle/>
        <a:p>
          <a:endParaRPr lang="en-US"/>
        </a:p>
      </dgm:t>
    </dgm:pt>
    <dgm:pt modelId="{6542FE58-C50C-4021-8F18-E3B6D80F3591}" type="sibTrans" cxnId="{02C2A32E-987B-408A-8A4B-B1A326182275}">
      <dgm:prSet/>
      <dgm:spPr/>
      <dgm:t>
        <a:bodyPr/>
        <a:lstStyle/>
        <a:p>
          <a:endParaRPr lang="en-US"/>
        </a:p>
      </dgm:t>
    </dgm:pt>
    <dgm:pt modelId="{D34AA9B1-97CB-432D-9BA8-9560D68AEC4A}" type="pres">
      <dgm:prSet presAssocID="{D789DDCB-ACB8-4AE9-80C6-2442AE5D0E4C}" presName="linear" presStyleCnt="0">
        <dgm:presLayoutVars>
          <dgm:animLvl val="lvl"/>
          <dgm:resizeHandles val="exact"/>
        </dgm:presLayoutVars>
      </dgm:prSet>
      <dgm:spPr/>
    </dgm:pt>
    <dgm:pt modelId="{D9233023-3EEE-4BA9-B345-51E5690EBAAB}" type="pres">
      <dgm:prSet presAssocID="{BCF694CF-CF1A-4CB0-BF66-E70B299A4886}" presName="parentText" presStyleLbl="node1" presStyleIdx="0" presStyleCnt="7" custLinFactY="690886" custLinFactNeighborY="700000">
        <dgm:presLayoutVars>
          <dgm:chMax val="0"/>
          <dgm:bulletEnabled val="1"/>
        </dgm:presLayoutVars>
      </dgm:prSet>
      <dgm:spPr/>
    </dgm:pt>
    <dgm:pt modelId="{3E7B09D9-ED0D-4639-AB1A-E7FEC25C7171}" type="pres">
      <dgm:prSet presAssocID="{6542FE58-C50C-4021-8F18-E3B6D80F3591}" presName="spacer" presStyleCnt="0"/>
      <dgm:spPr/>
    </dgm:pt>
    <dgm:pt modelId="{C8D37D87-4077-4F4C-B6FE-5810C5D2EE05}" type="pres">
      <dgm:prSet presAssocID="{50308775-B692-4ADF-BF2E-B90908D167CB}" presName="parentText" presStyleLbl="node1" presStyleIdx="1" presStyleCnt="7" custLinFactY="423345" custLinFactNeighborX="401" custLinFactNeighborY="500000">
        <dgm:presLayoutVars>
          <dgm:chMax val="0"/>
          <dgm:bulletEnabled val="1"/>
        </dgm:presLayoutVars>
      </dgm:prSet>
      <dgm:spPr/>
    </dgm:pt>
    <dgm:pt modelId="{EA7C01E8-EFE0-4F5A-861B-1F400109CEDC}" type="pres">
      <dgm:prSet presAssocID="{C7A9DF13-02D0-4799-AC0E-8D6AC3FB8335}" presName="spacer" presStyleCnt="0"/>
      <dgm:spPr/>
    </dgm:pt>
    <dgm:pt modelId="{B520BFDD-3706-4AF6-A74F-31AD54251DA1}" type="pres">
      <dgm:prSet presAssocID="{C347EC19-324F-4F56-9F05-EF619207EF60}" presName="parentText" presStyleLbl="node1" presStyleIdx="2" presStyleCnt="7" custLinFactY="-161372" custLinFactNeighborX="-134" custLinFactNeighborY="-200000">
        <dgm:presLayoutVars>
          <dgm:chMax val="0"/>
          <dgm:bulletEnabled val="1"/>
        </dgm:presLayoutVars>
      </dgm:prSet>
      <dgm:spPr/>
    </dgm:pt>
    <dgm:pt modelId="{CB6C89DD-C23A-4D29-9D24-DB766F32CD34}" type="pres">
      <dgm:prSet presAssocID="{C347EC19-324F-4F56-9F05-EF619207EF60}" presName="childText" presStyleLbl="revTx" presStyleIdx="0" presStyleCnt="2">
        <dgm:presLayoutVars>
          <dgm:bulletEnabled val="1"/>
        </dgm:presLayoutVars>
      </dgm:prSet>
      <dgm:spPr/>
    </dgm:pt>
    <dgm:pt modelId="{B11D9259-D439-46FB-A033-D683ED33CC6D}" type="pres">
      <dgm:prSet presAssocID="{C64154A4-DCE8-437B-8711-7BFCCC563641}" presName="parentText" presStyleLbl="node1" presStyleIdx="3" presStyleCnt="7" custLinFactY="-79669" custLinFactNeighborX="535" custLinFactNeighborY="-100000">
        <dgm:presLayoutVars>
          <dgm:chMax val="0"/>
          <dgm:bulletEnabled val="1"/>
        </dgm:presLayoutVars>
      </dgm:prSet>
      <dgm:spPr/>
    </dgm:pt>
    <dgm:pt modelId="{F2BE823A-5E7B-477E-BF69-56C98D638C13}" type="pres">
      <dgm:prSet presAssocID="{60CF47CC-DDB8-49A4-BD19-37D28CB4CC70}" presName="spacer" presStyleCnt="0"/>
      <dgm:spPr/>
    </dgm:pt>
    <dgm:pt modelId="{6A1F8614-B132-46BB-95F3-A2D5BB4A4CCE}" type="pres">
      <dgm:prSet presAssocID="{44C6C6A6-7EBA-4F0D-B494-2632249B9DCD}" presName="parentText" presStyleLbl="node1" presStyleIdx="4" presStyleCnt="7" custLinFactY="-286054" custLinFactNeighborX="535" custLinFactNeighborY="-300000">
        <dgm:presLayoutVars>
          <dgm:chMax val="0"/>
          <dgm:bulletEnabled val="1"/>
        </dgm:presLayoutVars>
      </dgm:prSet>
      <dgm:spPr/>
    </dgm:pt>
    <dgm:pt modelId="{24265222-FAF5-4C8D-8F1B-62AD4E587D64}" type="pres">
      <dgm:prSet presAssocID="{56FB72AC-39CB-424C-8899-8857B6BD725F}" presName="spacer" presStyleCnt="0"/>
      <dgm:spPr/>
    </dgm:pt>
    <dgm:pt modelId="{88118AEB-A3A4-40AB-A4F8-598DFB672AEC}" type="pres">
      <dgm:prSet presAssocID="{9CA7EC21-0870-4042-9711-AF0E896606B1}" presName="parentText" presStyleLbl="node1" presStyleIdx="5" presStyleCnt="7" custLinFactY="-187429" custLinFactNeighborY="-200000">
        <dgm:presLayoutVars>
          <dgm:chMax val="0"/>
          <dgm:bulletEnabled val="1"/>
        </dgm:presLayoutVars>
      </dgm:prSet>
      <dgm:spPr/>
    </dgm:pt>
    <dgm:pt modelId="{89BB8B41-027F-4024-BD46-E877D47DF9D2}" type="pres">
      <dgm:prSet presAssocID="{BA114362-3EB2-4CA6-9EAA-0DCC2EB75ECC}" presName="spacer" presStyleCnt="0"/>
      <dgm:spPr/>
    </dgm:pt>
    <dgm:pt modelId="{D32C3127-5924-40E8-B77C-702F1A4E279C}" type="pres">
      <dgm:prSet presAssocID="{A095327A-D7CA-4AAB-B2C9-36E9AF4DC288}" presName="parentText" presStyleLbl="node1" presStyleIdx="6" presStyleCnt="7" custLinFactY="-166291" custLinFactNeighborX="134" custLinFactNeighborY="-200000">
        <dgm:presLayoutVars>
          <dgm:chMax val="0"/>
          <dgm:bulletEnabled val="1"/>
        </dgm:presLayoutVars>
      </dgm:prSet>
      <dgm:spPr/>
    </dgm:pt>
    <dgm:pt modelId="{8299D21F-56FE-4281-86EB-95BB3E71BB1C}" type="pres">
      <dgm:prSet presAssocID="{A095327A-D7CA-4AAB-B2C9-36E9AF4DC288}" presName="childText" presStyleLbl="revTx" presStyleIdx="1" presStyleCnt="2" custLinFactNeighborX="418">
        <dgm:presLayoutVars>
          <dgm:bulletEnabled val="1"/>
        </dgm:presLayoutVars>
      </dgm:prSet>
      <dgm:spPr/>
    </dgm:pt>
  </dgm:ptLst>
  <dgm:cxnLst>
    <dgm:cxn modelId="{3051EE07-514E-4442-90E5-1C96AE0900BF}" type="presOf" srcId="{D789DDCB-ACB8-4AE9-80C6-2442AE5D0E4C}" destId="{D34AA9B1-97CB-432D-9BA8-9560D68AEC4A}" srcOrd="0" destOrd="0" presId="urn:microsoft.com/office/officeart/2005/8/layout/vList2"/>
    <dgm:cxn modelId="{66349A14-4447-42F5-A49A-0CE0AFF24572}" type="presOf" srcId="{50308775-B692-4ADF-BF2E-B90908D167CB}" destId="{C8D37D87-4077-4F4C-B6FE-5810C5D2EE05}" srcOrd="0" destOrd="0" presId="urn:microsoft.com/office/officeart/2005/8/layout/vList2"/>
    <dgm:cxn modelId="{02C2A32E-987B-408A-8A4B-B1A326182275}" srcId="{D789DDCB-ACB8-4AE9-80C6-2442AE5D0E4C}" destId="{BCF694CF-CF1A-4CB0-BF66-E70B299A4886}" srcOrd="0" destOrd="0" parTransId="{3115344C-3A6C-40C9-9330-84BF1D8C4DB5}" sibTransId="{6542FE58-C50C-4021-8F18-E3B6D80F3591}"/>
    <dgm:cxn modelId="{E7D4BC5B-4AB3-4E9E-BA76-2B10F2CB5F1F}" type="presOf" srcId="{BCF694CF-CF1A-4CB0-BF66-E70B299A4886}" destId="{D9233023-3EEE-4BA9-B345-51E5690EBAAB}" srcOrd="0" destOrd="0" presId="urn:microsoft.com/office/officeart/2005/8/layout/vList2"/>
    <dgm:cxn modelId="{44530F5E-0C85-4BD0-B262-FC8AA698810C}" type="presOf" srcId="{BF6867FE-64AD-425E-84E3-1D7D03797332}" destId="{CB6C89DD-C23A-4D29-9D24-DB766F32CD34}" srcOrd="0" destOrd="0" presId="urn:microsoft.com/office/officeart/2005/8/layout/vList2"/>
    <dgm:cxn modelId="{62DDCB64-6440-401A-9065-88793DCCB22F}" type="presOf" srcId="{44C6C6A6-7EBA-4F0D-B494-2632249B9DCD}" destId="{6A1F8614-B132-46BB-95F3-A2D5BB4A4CCE}" srcOrd="0" destOrd="0" presId="urn:microsoft.com/office/officeart/2005/8/layout/vList2"/>
    <dgm:cxn modelId="{2ED8FC44-2A33-4582-960C-83350F848978}" type="presOf" srcId="{A721C216-64DF-44DA-8DDC-E7B8DE3B4424}" destId="{8299D21F-56FE-4281-86EB-95BB3E71BB1C}" srcOrd="0" destOrd="0" presId="urn:microsoft.com/office/officeart/2005/8/layout/vList2"/>
    <dgm:cxn modelId="{69EE204F-DC9C-494D-93EB-B550E527C1F0}" srcId="{D789DDCB-ACB8-4AE9-80C6-2442AE5D0E4C}" destId="{C64154A4-DCE8-437B-8711-7BFCCC563641}" srcOrd="3" destOrd="0" parTransId="{92E705B0-55AD-4933-BC03-CB2C0E8E2E55}" sibTransId="{60CF47CC-DDB8-49A4-BD19-37D28CB4CC70}"/>
    <dgm:cxn modelId="{F6506878-C252-40C3-B075-F5DA9C27AD9E}" type="presOf" srcId="{C64154A4-DCE8-437B-8711-7BFCCC563641}" destId="{B11D9259-D439-46FB-A033-D683ED33CC6D}" srcOrd="0" destOrd="0" presId="urn:microsoft.com/office/officeart/2005/8/layout/vList2"/>
    <dgm:cxn modelId="{A6F33E7B-6D21-4F44-A83B-9033DCC9CE87}" type="presOf" srcId="{A095327A-D7CA-4AAB-B2C9-36E9AF4DC288}" destId="{D32C3127-5924-40E8-B77C-702F1A4E279C}" srcOrd="0" destOrd="0" presId="urn:microsoft.com/office/officeart/2005/8/layout/vList2"/>
    <dgm:cxn modelId="{94675282-D4FA-4251-B1B9-75F9F50B02D9}" srcId="{D789DDCB-ACB8-4AE9-80C6-2442AE5D0E4C}" destId="{C347EC19-324F-4F56-9F05-EF619207EF60}" srcOrd="2" destOrd="0" parTransId="{1EAA4AF4-69D5-4737-B203-07E66A6C1908}" sibTransId="{97B8AA2D-1A75-46D8-ABF4-D26863CAB644}"/>
    <dgm:cxn modelId="{A6DBF183-849B-4FBF-BC58-F683C6719F95}" type="presOf" srcId="{C347EC19-324F-4F56-9F05-EF619207EF60}" destId="{B520BFDD-3706-4AF6-A74F-31AD54251DA1}" srcOrd="0" destOrd="0" presId="urn:microsoft.com/office/officeart/2005/8/layout/vList2"/>
    <dgm:cxn modelId="{6B7C5D89-9236-4CCF-A313-F661843AF87D}" type="presOf" srcId="{9CA7EC21-0870-4042-9711-AF0E896606B1}" destId="{88118AEB-A3A4-40AB-A4F8-598DFB672AEC}" srcOrd="0" destOrd="0" presId="urn:microsoft.com/office/officeart/2005/8/layout/vList2"/>
    <dgm:cxn modelId="{D99C71A1-28CF-4320-8B7E-2FE23F56CD15}" srcId="{A095327A-D7CA-4AAB-B2C9-36E9AF4DC288}" destId="{A721C216-64DF-44DA-8DDC-E7B8DE3B4424}" srcOrd="0" destOrd="0" parTransId="{5B6ACBC9-8ED2-45DB-8749-002C9D502B9C}" sibTransId="{EED43446-1BF0-479A-AF5B-C58FE64E057F}"/>
    <dgm:cxn modelId="{D9D8CAA1-F447-4F59-8625-8314E29DE3C3}" srcId="{D789DDCB-ACB8-4AE9-80C6-2442AE5D0E4C}" destId="{9CA7EC21-0870-4042-9711-AF0E896606B1}" srcOrd="5" destOrd="0" parTransId="{980E7F94-1480-45AB-93F4-D601D302E0A1}" sibTransId="{BA114362-3EB2-4CA6-9EAA-0DCC2EB75ECC}"/>
    <dgm:cxn modelId="{EF04FCB3-4ADB-4792-8D11-397E271250D4}" srcId="{D789DDCB-ACB8-4AE9-80C6-2442AE5D0E4C}" destId="{A095327A-D7CA-4AAB-B2C9-36E9AF4DC288}" srcOrd="6" destOrd="0" parTransId="{827C143C-125E-4F2F-9281-DE6EA0ACEADC}" sibTransId="{0845E3A4-AE1B-4FF8-B4DD-687BF1D44679}"/>
    <dgm:cxn modelId="{7D293CB4-D9FC-42CD-A796-14A41E2AA99C}" srcId="{D789DDCB-ACB8-4AE9-80C6-2442AE5D0E4C}" destId="{44C6C6A6-7EBA-4F0D-B494-2632249B9DCD}" srcOrd="4" destOrd="0" parTransId="{A72928BA-0919-4B73-8A29-446683B4593D}" sibTransId="{56FB72AC-39CB-424C-8899-8857B6BD725F}"/>
    <dgm:cxn modelId="{9168ADD3-5225-4BD4-9863-2E17559CCABD}" srcId="{D789DDCB-ACB8-4AE9-80C6-2442AE5D0E4C}" destId="{50308775-B692-4ADF-BF2E-B90908D167CB}" srcOrd="1" destOrd="0" parTransId="{10405D11-6775-4DC5-ABC3-AEE7979D2FB6}" sibTransId="{C7A9DF13-02D0-4799-AC0E-8D6AC3FB8335}"/>
    <dgm:cxn modelId="{318CAAF2-DB4D-43A3-A0FF-C08D93C599C9}" srcId="{C347EC19-324F-4F56-9F05-EF619207EF60}" destId="{BF6867FE-64AD-425E-84E3-1D7D03797332}" srcOrd="0" destOrd="0" parTransId="{2A7A6F34-36DF-4F58-9FF3-DA1981A5BD70}" sibTransId="{13527A31-257C-4CBA-BDFE-FE93C75FDE80}"/>
    <dgm:cxn modelId="{9B631E73-A174-4D22-890F-C89CB6529DF5}" type="presParOf" srcId="{D34AA9B1-97CB-432D-9BA8-9560D68AEC4A}" destId="{D9233023-3EEE-4BA9-B345-51E5690EBAAB}" srcOrd="0" destOrd="0" presId="urn:microsoft.com/office/officeart/2005/8/layout/vList2"/>
    <dgm:cxn modelId="{4D6A20A5-6395-4DCA-B5F3-E722464E9FC2}" type="presParOf" srcId="{D34AA9B1-97CB-432D-9BA8-9560D68AEC4A}" destId="{3E7B09D9-ED0D-4639-AB1A-E7FEC25C7171}" srcOrd="1" destOrd="0" presId="urn:microsoft.com/office/officeart/2005/8/layout/vList2"/>
    <dgm:cxn modelId="{DEF88340-32A5-40A4-A2D4-5F75A6337D0A}" type="presParOf" srcId="{D34AA9B1-97CB-432D-9BA8-9560D68AEC4A}" destId="{C8D37D87-4077-4F4C-B6FE-5810C5D2EE05}" srcOrd="2" destOrd="0" presId="urn:microsoft.com/office/officeart/2005/8/layout/vList2"/>
    <dgm:cxn modelId="{66D0AD41-873F-460E-94F6-B3D54D8BA98B}" type="presParOf" srcId="{D34AA9B1-97CB-432D-9BA8-9560D68AEC4A}" destId="{EA7C01E8-EFE0-4F5A-861B-1F400109CEDC}" srcOrd="3" destOrd="0" presId="urn:microsoft.com/office/officeart/2005/8/layout/vList2"/>
    <dgm:cxn modelId="{066CB0B4-6324-4B9A-9F8D-A264538FC6BC}" type="presParOf" srcId="{D34AA9B1-97CB-432D-9BA8-9560D68AEC4A}" destId="{B520BFDD-3706-4AF6-A74F-31AD54251DA1}" srcOrd="4" destOrd="0" presId="urn:microsoft.com/office/officeart/2005/8/layout/vList2"/>
    <dgm:cxn modelId="{C94E6BCB-FBB5-4CDA-A8F0-63994051FD90}" type="presParOf" srcId="{D34AA9B1-97CB-432D-9BA8-9560D68AEC4A}" destId="{CB6C89DD-C23A-4D29-9D24-DB766F32CD34}" srcOrd="5" destOrd="0" presId="urn:microsoft.com/office/officeart/2005/8/layout/vList2"/>
    <dgm:cxn modelId="{A4FADF91-DCD2-450B-9C0C-790AB57DF46A}" type="presParOf" srcId="{D34AA9B1-97CB-432D-9BA8-9560D68AEC4A}" destId="{B11D9259-D439-46FB-A033-D683ED33CC6D}" srcOrd="6" destOrd="0" presId="urn:microsoft.com/office/officeart/2005/8/layout/vList2"/>
    <dgm:cxn modelId="{D82041A6-2FB5-4443-9EB6-27998A0A7DB5}" type="presParOf" srcId="{D34AA9B1-97CB-432D-9BA8-9560D68AEC4A}" destId="{F2BE823A-5E7B-477E-BF69-56C98D638C13}" srcOrd="7" destOrd="0" presId="urn:microsoft.com/office/officeart/2005/8/layout/vList2"/>
    <dgm:cxn modelId="{F11B81F3-30A7-4F38-A347-3DF5C6B2149C}" type="presParOf" srcId="{D34AA9B1-97CB-432D-9BA8-9560D68AEC4A}" destId="{6A1F8614-B132-46BB-95F3-A2D5BB4A4CCE}" srcOrd="8" destOrd="0" presId="urn:microsoft.com/office/officeart/2005/8/layout/vList2"/>
    <dgm:cxn modelId="{D4ADF90B-3730-4096-8322-39A4B1A2A541}" type="presParOf" srcId="{D34AA9B1-97CB-432D-9BA8-9560D68AEC4A}" destId="{24265222-FAF5-4C8D-8F1B-62AD4E587D64}" srcOrd="9" destOrd="0" presId="urn:microsoft.com/office/officeart/2005/8/layout/vList2"/>
    <dgm:cxn modelId="{7811A214-7C7E-48A6-A9E3-4BAFE094A74C}" type="presParOf" srcId="{D34AA9B1-97CB-432D-9BA8-9560D68AEC4A}" destId="{88118AEB-A3A4-40AB-A4F8-598DFB672AEC}" srcOrd="10" destOrd="0" presId="urn:microsoft.com/office/officeart/2005/8/layout/vList2"/>
    <dgm:cxn modelId="{B4DAE6D0-EF0A-4817-B731-283014482886}" type="presParOf" srcId="{D34AA9B1-97CB-432D-9BA8-9560D68AEC4A}" destId="{89BB8B41-027F-4024-BD46-E877D47DF9D2}" srcOrd="11" destOrd="0" presId="urn:microsoft.com/office/officeart/2005/8/layout/vList2"/>
    <dgm:cxn modelId="{7C5548A7-3D63-4A85-96DE-BB72516E053B}" type="presParOf" srcId="{D34AA9B1-97CB-432D-9BA8-9560D68AEC4A}" destId="{D32C3127-5924-40E8-B77C-702F1A4E279C}" srcOrd="12" destOrd="0" presId="urn:microsoft.com/office/officeart/2005/8/layout/vList2"/>
    <dgm:cxn modelId="{4920559C-8C86-4327-8011-2B4828504BC5}" type="presParOf" srcId="{D34AA9B1-97CB-432D-9BA8-9560D68AEC4A}" destId="{8299D21F-56FE-4281-86EB-95BB3E71BB1C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33023-3EEE-4BA9-B345-51E5690EBAAB}">
      <dsp:nvSpPr>
        <dsp:cNvPr id="0" name=""/>
        <dsp:cNvSpPr/>
      </dsp:nvSpPr>
      <dsp:spPr>
        <a:xfrm>
          <a:off x="0" y="4485439"/>
          <a:ext cx="6837426" cy="708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הטלת היטל הזרמה על מזרימי שפכים וקולחים לנחלים</a:t>
          </a:r>
          <a:endParaRPr lang="en-US" sz="2000" kern="1200" dirty="0"/>
        </a:p>
      </dsp:txBody>
      <dsp:txXfrm>
        <a:off x="34579" y="4520018"/>
        <a:ext cx="6768268" cy="639194"/>
      </dsp:txXfrm>
    </dsp:sp>
    <dsp:sp modelId="{C8D37D87-4077-4F4C-B6FE-5810C5D2EE05}">
      <dsp:nvSpPr>
        <dsp:cNvPr id="0" name=""/>
        <dsp:cNvSpPr/>
      </dsp:nvSpPr>
      <dsp:spPr>
        <a:xfrm>
          <a:off x="0" y="3792989"/>
          <a:ext cx="6837426" cy="708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לשפר יכולות אכיפה ולהטיל קנסות מנהליים – רני עמיר</a:t>
          </a:r>
          <a:endParaRPr lang="en-US" sz="2000" kern="1200" dirty="0"/>
        </a:p>
      </dsp:txBody>
      <dsp:txXfrm>
        <a:off x="34579" y="3827568"/>
        <a:ext cx="6768268" cy="639194"/>
      </dsp:txXfrm>
    </dsp:sp>
    <dsp:sp modelId="{B520BFDD-3706-4AF6-A74F-31AD54251DA1}">
      <dsp:nvSpPr>
        <dsp:cNvPr id="0" name=""/>
        <dsp:cNvSpPr/>
      </dsp:nvSpPr>
      <dsp:spPr>
        <a:xfrm>
          <a:off x="0" y="140428"/>
          <a:ext cx="6837426" cy="708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להעלות את איכות הקולחים</a:t>
          </a:r>
          <a:endParaRPr lang="en-US" sz="2000" kern="1200" dirty="0"/>
        </a:p>
      </dsp:txBody>
      <dsp:txXfrm>
        <a:off x="34579" y="175007"/>
        <a:ext cx="6768268" cy="639194"/>
      </dsp:txXfrm>
    </dsp:sp>
    <dsp:sp modelId="{CB6C89DD-C23A-4D29-9D24-DB766F32CD34}">
      <dsp:nvSpPr>
        <dsp:cNvPr id="0" name=""/>
        <dsp:cNvSpPr/>
      </dsp:nvSpPr>
      <dsp:spPr>
        <a:xfrm>
          <a:off x="0" y="2154389"/>
          <a:ext cx="6837426" cy="81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088" tIns="30480" rIns="170688" bIns="3048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400" kern="1200" dirty="0"/>
        </a:p>
      </dsp:txBody>
      <dsp:txXfrm>
        <a:off x="0" y="2154389"/>
        <a:ext cx="6837426" cy="81263"/>
      </dsp:txXfrm>
    </dsp:sp>
    <dsp:sp modelId="{B11D9259-D439-46FB-A033-D683ED33CC6D}">
      <dsp:nvSpPr>
        <dsp:cNvPr id="0" name=""/>
        <dsp:cNvSpPr/>
      </dsp:nvSpPr>
      <dsp:spPr>
        <a:xfrm>
          <a:off x="0" y="1657183"/>
          <a:ext cx="6837426" cy="708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000" kern="1200" dirty="0"/>
            <a:t>לנתק חיבורים צולבים בין מערכות הביוב והנגר – הצעות נוספות בהמשך</a:t>
          </a:r>
          <a:endParaRPr lang="en-US" sz="2000" kern="1200" dirty="0"/>
        </a:p>
        <a:p>
          <a:pPr marL="0"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kern="1200" dirty="0"/>
        </a:p>
      </dsp:txBody>
      <dsp:txXfrm>
        <a:off x="34579" y="1691762"/>
        <a:ext cx="6768268" cy="639194"/>
      </dsp:txXfrm>
    </dsp:sp>
    <dsp:sp modelId="{6A1F8614-B132-46BB-95F3-A2D5BB4A4CCE}">
      <dsp:nvSpPr>
        <dsp:cNvPr id="0" name=""/>
        <dsp:cNvSpPr/>
      </dsp:nvSpPr>
      <dsp:spPr>
        <a:xfrm>
          <a:off x="0" y="889470"/>
          <a:ext cx="6837426" cy="708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למנוע תקלות באמצעות תכנון ותחזוקה נכונים (שקמה </a:t>
          </a:r>
          <a:r>
            <a:rPr lang="he-IL" sz="2000" kern="1200" dirty="0" err="1"/>
            <a:t>רמה"ש</a:t>
          </a:r>
          <a:r>
            <a:rPr lang="he-IL" sz="2000" kern="1200" dirty="0"/>
            <a:t>) </a:t>
          </a:r>
          <a:endParaRPr lang="en-US" sz="2000" kern="1200" dirty="0"/>
        </a:p>
      </dsp:txBody>
      <dsp:txXfrm>
        <a:off x="34579" y="924049"/>
        <a:ext cx="6768268" cy="639194"/>
      </dsp:txXfrm>
    </dsp:sp>
    <dsp:sp modelId="{88118AEB-A3A4-40AB-A4F8-598DFB672AEC}">
      <dsp:nvSpPr>
        <dsp:cNvPr id="0" name=""/>
        <dsp:cNvSpPr/>
      </dsp:nvSpPr>
      <dsp:spPr>
        <a:xfrm>
          <a:off x="0" y="2324700"/>
          <a:ext cx="6837426" cy="708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להקים תחנות קיץ</a:t>
          </a:r>
          <a:endParaRPr lang="en-US" sz="2000" kern="1200" dirty="0"/>
        </a:p>
      </dsp:txBody>
      <dsp:txXfrm>
        <a:off x="34579" y="2359279"/>
        <a:ext cx="6768268" cy="639194"/>
      </dsp:txXfrm>
    </dsp:sp>
    <dsp:sp modelId="{D32C3127-5924-40E8-B77C-702F1A4E279C}">
      <dsp:nvSpPr>
        <dsp:cNvPr id="0" name=""/>
        <dsp:cNvSpPr/>
      </dsp:nvSpPr>
      <dsp:spPr>
        <a:xfrm>
          <a:off x="0" y="3062655"/>
          <a:ext cx="6837426" cy="708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להקים</a:t>
          </a:r>
          <a:r>
            <a:rPr lang="he-IL" sz="1400" kern="1200" dirty="0"/>
            <a:t> </a:t>
          </a:r>
          <a:r>
            <a:rPr lang="he-IL" sz="2000" kern="1200" dirty="0"/>
            <a:t>מאגרים</a:t>
          </a:r>
          <a:r>
            <a:rPr lang="he-IL" sz="1400" kern="1200" dirty="0"/>
            <a:t> – </a:t>
          </a:r>
          <a:r>
            <a:rPr lang="he-IL" sz="2000" kern="1200" dirty="0"/>
            <a:t>חמישה מיליארד שקלים</a:t>
          </a:r>
          <a:endParaRPr lang="en-US" sz="2000" kern="1200" dirty="0"/>
        </a:p>
      </dsp:txBody>
      <dsp:txXfrm>
        <a:off x="34579" y="3097234"/>
        <a:ext cx="6768268" cy="639194"/>
      </dsp:txXfrm>
    </dsp:sp>
    <dsp:sp modelId="{8299D21F-56FE-4281-86EB-95BB3E71BB1C}">
      <dsp:nvSpPr>
        <dsp:cNvPr id="0" name=""/>
        <dsp:cNvSpPr/>
      </dsp:nvSpPr>
      <dsp:spPr>
        <a:xfrm>
          <a:off x="0" y="5111460"/>
          <a:ext cx="6837426" cy="81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088" tIns="30480" rIns="170688" bIns="3048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2400" kern="1200" dirty="0"/>
        </a:p>
      </dsp:txBody>
      <dsp:txXfrm>
        <a:off x="0" y="5111460"/>
        <a:ext cx="6837426" cy="81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5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55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3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49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1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2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4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5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9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5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0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C1EBDDA-16D9-4AE7-96D9-9E5BBB5B1FD4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394C7C7-A9B8-47CC-AC8D-C090F826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741666-E162-9B57-02EE-2D6331A03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9704" y="263075"/>
            <a:ext cx="4709160" cy="996821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>
                <a:latin typeface="+mn-lt"/>
                <a:cs typeface="+mn-cs"/>
              </a:rPr>
              <a:t>נחלים - האתגר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FCEBBB7-F937-99AF-D358-9E174478D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0904" y="1289964"/>
            <a:ext cx="8531352" cy="1056957"/>
          </a:xfrm>
        </p:spPr>
        <p:txBody>
          <a:bodyPr>
            <a:normAutofit lnSpcReduction="10000"/>
          </a:bodyPr>
          <a:lstStyle/>
          <a:p>
            <a:pPr algn="ctr"/>
            <a:r>
              <a:rPr lang="he-IL" sz="2800" b="1" dirty="0"/>
              <a:t>הסיבות למצבם העגום של הנחלים, הצעות לשיפור</a:t>
            </a:r>
          </a:p>
          <a:p>
            <a:pPr algn="ctr"/>
            <a:r>
              <a:rPr lang="he-IL" sz="2800" b="1" dirty="0"/>
              <a:t> ולמה חשוב להטיל היטל הזרמה לנחל?</a:t>
            </a:r>
          </a:p>
        </p:txBody>
      </p:sp>
      <p:pic>
        <p:nvPicPr>
          <p:cNvPr id="6" name="תמונה 5" descr="תמונה שמכילה טקסט, גופן, לוגו, גרפיקה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FE0C3E32-D48C-A66E-CEA1-EC11C2E16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" y="519682"/>
            <a:ext cx="1369895" cy="1228182"/>
          </a:xfrm>
          <a:prstGeom prst="rect">
            <a:avLst/>
          </a:prstGeom>
        </p:spPr>
      </p:pic>
      <p:pic>
        <p:nvPicPr>
          <p:cNvPr id="7" name="תמונה 6" descr="תמונה שמכילה בחוץ, שמיים, משאבי מים, צילום אווירי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D827683B-C7AA-11A9-484C-21CA2C446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04" y="2376989"/>
            <a:ext cx="7854696" cy="41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4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760B6C-86FB-B2EE-33DF-6BE3BDFE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4" y="788763"/>
            <a:ext cx="9994392" cy="563534"/>
          </a:xfrm>
        </p:spPr>
        <p:txBody>
          <a:bodyPr anchor="b">
            <a:noAutofit/>
          </a:bodyPr>
          <a:lstStyle/>
          <a:p>
            <a:pPr algn="r"/>
            <a:r>
              <a:rPr lang="he-IL" sz="4000" b="1" dirty="0">
                <a:latin typeface="Abadi" panose="020B0604020104020204" pitchFamily="34" charset="0"/>
                <a:cs typeface="+mn-cs"/>
              </a:rPr>
              <a:t>הסיבות לזיהום הנחלים והתוצאה</a:t>
            </a:r>
            <a:endParaRPr lang="en-US" sz="4000" b="1" dirty="0">
              <a:latin typeface="Abadi" panose="020B0604020104020204" pitchFamily="34" charset="0"/>
              <a:cs typeface="+mn-cs"/>
            </a:endParaRPr>
          </a:p>
        </p:txBody>
      </p:sp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5BE350C8-1632-7AFE-B114-EB7777492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222744"/>
              </p:ext>
            </p:extLst>
          </p:nvPr>
        </p:nvGraphicFramePr>
        <p:xfrm>
          <a:off x="694944" y="1664208"/>
          <a:ext cx="11091672" cy="4199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836">
                  <a:extLst>
                    <a:ext uri="{9D8B030D-6E8A-4147-A177-3AD203B41FA5}">
                      <a16:colId xmlns:a16="http://schemas.microsoft.com/office/drawing/2014/main" val="2534928547"/>
                    </a:ext>
                  </a:extLst>
                </a:gridCol>
                <a:gridCol w="5545836">
                  <a:extLst>
                    <a:ext uri="{9D8B030D-6E8A-4147-A177-3AD203B41FA5}">
                      <a16:colId xmlns:a16="http://schemas.microsoft.com/office/drawing/2014/main" val="3769434358"/>
                    </a:ext>
                  </a:extLst>
                </a:gridCol>
              </a:tblGrid>
              <a:tr h="394339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תוצאה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סיבה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850375"/>
                  </a:ext>
                </a:extLst>
              </a:tr>
              <a:tr h="816702">
                <a:tc>
                  <a:txBody>
                    <a:bodyPr/>
                    <a:lstStyle/>
                    <a:p>
                      <a:pPr algn="ctr"/>
                      <a:r>
                        <a:rPr lang="he-IL" sz="2400" dirty="0"/>
                        <a:t>קולחים באיכות נמוכה זורמים לנחלים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dirty="0"/>
                        <a:t>כמחצית </a:t>
                      </a:r>
                      <a:r>
                        <a:rPr lang="he-IL" sz="2400" dirty="0" err="1"/>
                        <a:t>מהמט"שים</a:t>
                      </a:r>
                      <a:r>
                        <a:rPr lang="he-IL" sz="2400" dirty="0"/>
                        <a:t> אינם עומדים בתקנות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644489"/>
                  </a:ext>
                </a:extLst>
              </a:tr>
              <a:tr h="816702">
                <a:tc>
                  <a:txBody>
                    <a:bodyPr/>
                    <a:lstStyle/>
                    <a:p>
                      <a:pPr algn="ctr"/>
                      <a:r>
                        <a:rPr lang="he-IL" sz="2400" dirty="0"/>
                        <a:t>הזרמת שפכים וקולחים בכל ימות השנה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dirty="0"/>
                        <a:t>אלפי תקלות במט"שים ובמערכות ההולכה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305351"/>
                  </a:ext>
                </a:extLst>
              </a:tr>
              <a:tr h="543052">
                <a:tc>
                  <a:txBody>
                    <a:bodyPr/>
                    <a:lstStyle/>
                    <a:p>
                      <a:pPr algn="ctr"/>
                      <a:r>
                        <a:rPr lang="he-IL" sz="2400" dirty="0"/>
                        <a:t>זיהום נחלים וסגירת חופים לרחצה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dirty="0"/>
                        <a:t>חיבורים צולבים מזרימים ביוב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54537"/>
                  </a:ext>
                </a:extLst>
              </a:tr>
              <a:tr h="543052">
                <a:tc>
                  <a:txBody>
                    <a:bodyPr/>
                    <a:lstStyle/>
                    <a:p>
                      <a:pPr algn="ctr"/>
                      <a:r>
                        <a:rPr lang="he-IL" sz="2400" dirty="0"/>
                        <a:t>זיהום נחלים וים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dirty="0"/>
                        <a:t>חסרות תחנות מי קיץ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68504"/>
                  </a:ext>
                </a:extLst>
              </a:tr>
              <a:tr h="543052">
                <a:tc>
                  <a:txBody>
                    <a:bodyPr/>
                    <a:lstStyle/>
                    <a:p>
                      <a:pPr algn="ctr"/>
                      <a:r>
                        <a:rPr lang="he-IL" sz="2400" dirty="0"/>
                        <a:t>הזרמת קולחים בעיקר בחורף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dirty="0"/>
                        <a:t>מחסור מצטבר במאגרי קולחים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559109"/>
                  </a:ext>
                </a:extLst>
              </a:tr>
              <a:tr h="543052">
                <a:tc>
                  <a:txBody>
                    <a:bodyPr/>
                    <a:lstStyle/>
                    <a:p>
                      <a:pPr algn="ctr"/>
                      <a:r>
                        <a:rPr lang="he-IL" sz="2400" dirty="0"/>
                        <a:t>המזהם לא חושש וגם לא משלם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2400" dirty="0"/>
                        <a:t>היעדר אכיפה, סנקציות והיטל הזרמה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301103"/>
                  </a:ext>
                </a:extLst>
              </a:tr>
            </a:tbl>
          </a:graphicData>
        </a:graphic>
      </p:graphicFrame>
      <p:pic>
        <p:nvPicPr>
          <p:cNvPr id="3" name="תמונה 2">
            <a:extLst>
              <a:ext uri="{FF2B5EF4-FFF2-40B4-BE49-F238E27FC236}">
                <a16:creationId xmlns:a16="http://schemas.microsoft.com/office/drawing/2014/main" id="{5CB216CF-1D37-BFA2-D8A4-6785768A8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605143"/>
            <a:ext cx="990660" cy="93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5D6DF9-3021-DC7F-0400-0725980E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894320" cy="970450"/>
          </a:xfrm>
        </p:spPr>
        <p:txBody>
          <a:bodyPr/>
          <a:lstStyle/>
          <a:p>
            <a:pPr algn="r"/>
            <a:r>
              <a:rPr lang="he-IL" dirty="0"/>
              <a:t>מה צריך לעשות?</a:t>
            </a:r>
            <a:endParaRPr lang="en-US" dirty="0"/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1C0BAF65-82A5-B457-4FF5-5327160F0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231798"/>
              </p:ext>
            </p:extLst>
          </p:nvPr>
        </p:nvGraphicFramePr>
        <p:xfrm>
          <a:off x="4946908" y="1417638"/>
          <a:ext cx="6837426" cy="519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תמונה 9" descr="תמונה שמכילה בחוץ, שמיים, קרקע, מ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EA68BFA-7F67-1624-8A5E-FCA217498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701546"/>
            <a:ext cx="3810000" cy="2394966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6DCCB8D-2493-5295-3E36-07E883362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177" y="441956"/>
            <a:ext cx="1232160" cy="1106206"/>
          </a:xfrm>
          <a:prstGeom prst="rect">
            <a:avLst/>
          </a:prstGeom>
        </p:spPr>
      </p:pic>
      <p:pic>
        <p:nvPicPr>
          <p:cNvPr id="15" name="תמונה 14" descr="תמונה שמכילה בחוץ, עץ, מים, שמ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90820BB7-0DB2-0358-2D3E-6FFB065397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380420"/>
            <a:ext cx="3809999" cy="22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9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444795-253E-3AE6-2F84-8555AF4A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424" y="365125"/>
            <a:ext cx="9400032" cy="942467"/>
          </a:xfrm>
        </p:spPr>
        <p:txBody>
          <a:bodyPr>
            <a:normAutofit/>
          </a:bodyPr>
          <a:lstStyle/>
          <a:p>
            <a:pPr algn="r"/>
            <a:r>
              <a:rPr lang="he-IL" b="1" dirty="0">
                <a:cs typeface="+mn-cs"/>
              </a:rPr>
              <a:t>היטל הזרמה לנחל – השתמשת שילמת!</a:t>
            </a:r>
            <a:endParaRPr lang="en-US" b="1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0467988-0A2F-54A7-0AC4-D62D35C1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352" y="1960562"/>
            <a:ext cx="7769352" cy="4351338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he-IL" sz="3000" dirty="0"/>
              <a:t>מזרימי קולחים וביוב לים </a:t>
            </a:r>
            <a:r>
              <a:rPr lang="he-IL" sz="3000" u="sng" dirty="0"/>
              <a:t>משלמים</a:t>
            </a:r>
            <a:r>
              <a:rPr lang="he-IL" sz="3000" dirty="0"/>
              <a:t> היטל הזרמה החל מ- 2011.</a:t>
            </a:r>
            <a:endParaRPr lang="en-US" sz="3000" dirty="0"/>
          </a:p>
          <a:p>
            <a:pPr algn="r" rtl="1"/>
            <a:r>
              <a:rPr lang="he-IL" sz="3000" dirty="0"/>
              <a:t>בכל המדינות שבהן קיים היטל הוא חל על הנחלים.</a:t>
            </a:r>
          </a:p>
          <a:p>
            <a:pPr algn="r" rtl="1"/>
            <a:r>
              <a:rPr lang="he-IL" sz="3000" dirty="0"/>
              <a:t>ארגוני הסביבה מנסים שנים לקדם היטל – בעקבות פסק דין תימורים נפתח הפתח לכך.</a:t>
            </a:r>
          </a:p>
          <a:p>
            <a:pPr marL="228600" lvl="1" indent="0" algn="r" rtl="1">
              <a:buNone/>
            </a:pPr>
            <a:r>
              <a:rPr lang="he-IL" sz="2800" b="1" u="sng" dirty="0"/>
              <a:t>איך צריך לחשב את ההיטל</a:t>
            </a:r>
            <a:r>
              <a:rPr lang="he-IL" sz="2800" b="1" dirty="0"/>
              <a:t>?</a:t>
            </a:r>
          </a:p>
          <a:p>
            <a:pPr algn="r" rtl="1"/>
            <a:r>
              <a:rPr lang="he-IL" sz="3000" dirty="0"/>
              <a:t>באמצעות נוסחה שלוקחת בחשבון את מיקום ההזרמה, אורך הקטע המושפע והרכב המזהמים.</a:t>
            </a:r>
          </a:p>
          <a:p>
            <a:pPr algn="r" rtl="1"/>
            <a:r>
              <a:rPr lang="he-IL" sz="3000" dirty="0"/>
              <a:t>מי שלא קיבל היתר הזרמה ישלם סכום כפול.</a:t>
            </a:r>
            <a:endParaRPr lang="en-US" sz="3000" dirty="0"/>
          </a:p>
        </p:txBody>
      </p:sp>
      <p:pic>
        <p:nvPicPr>
          <p:cNvPr id="5" name="תמונה 4" descr="תמונה שמכילה בחוץ, עץ, דשא, צמח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EFA4216B-FAFE-A421-4CC8-C8F35277A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1" y="1960562"/>
            <a:ext cx="3177731" cy="435133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9E0A134-E6C5-355E-2FC1-E5C7D4450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41" y="404399"/>
            <a:ext cx="1143060" cy="10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5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C9BFBA-71B3-55DC-D040-30C932B0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400" b="1" dirty="0">
                <a:latin typeface="Arial Black" panose="020B0A04020102020204" pitchFamily="34" charset="0"/>
                <a:cs typeface="+mn-cs"/>
              </a:rPr>
              <a:t>לאן ילך הכסף?</a:t>
            </a:r>
            <a:endParaRPr lang="en-US" sz="4400" b="1" dirty="0"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BF68AA2-1DF0-4925-C2D2-B0D092CC24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4138" y="2047875"/>
            <a:ext cx="10837862" cy="2149475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sz="2400" dirty="0"/>
              <a:t>לקופה נפרדת בקרן למניעת זיהום ים (שאליה מגיעים תקבולי היטל ההזרמה).</a:t>
            </a:r>
          </a:p>
          <a:p>
            <a:pPr algn="r" rtl="1"/>
            <a:r>
              <a:rPr lang="he-IL" sz="2400" dirty="0"/>
              <a:t>אפשרות א' – הקרן תפרסם קולות קוראים לרשויות מקומיות, רשויות ניקוז ועוד, וגם תוכל להשתמש בכסף למטרות ניטור ואכיפה.</a:t>
            </a:r>
          </a:p>
          <a:p>
            <a:pPr algn="r" rtl="1"/>
            <a:r>
              <a:rPr lang="he-IL" sz="2400" dirty="0"/>
              <a:t>אפשרות ב' – הכסף ינותב ישירות לקופתן של רשויות ניקוז ונחלים ולרשויות נחל כדי שישתמשו בו לשיקום הנחל הפגוע.</a:t>
            </a:r>
          </a:p>
          <a:p>
            <a:pPr marL="0" indent="0" algn="ctr">
              <a:buNone/>
            </a:pPr>
            <a:endParaRPr lang="he-IL" b="1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71F56FB-B7F0-843A-83C3-B72AFAFB6348}"/>
              </a:ext>
            </a:extLst>
          </p:cNvPr>
          <p:cNvSpPr txBox="1"/>
          <p:nvPr/>
        </p:nvSpPr>
        <p:spPr>
          <a:xfrm>
            <a:off x="1226820" y="4272248"/>
            <a:ext cx="9994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b="1" dirty="0"/>
              <a:t>ההיטל הוא לא עונש הוא מבטא את השימוש שעושים המזרימים במשאב הציבורי.</a:t>
            </a:r>
          </a:p>
          <a:p>
            <a:pPr algn="ctr"/>
            <a:r>
              <a:rPr lang="he-IL" sz="3600" b="1" dirty="0"/>
              <a:t>על רשות המים והמשרד להגנת הסביבה להתחיל לגבות את ההיטל כבר עכשיו!</a:t>
            </a:r>
            <a:endParaRPr lang="en-US" sz="3600" b="1" dirty="0"/>
          </a:p>
          <a:p>
            <a:endParaRPr lang="en-US" dirty="0"/>
          </a:p>
        </p:txBody>
      </p:sp>
      <p:pic>
        <p:nvPicPr>
          <p:cNvPr id="6" name="תמונה 5" descr="תמונה שמכילה טקסט, גופן, לוגו, גרפיקה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E4CF6F22-0F92-F9B3-D04C-2E9CC715D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6" y="284956"/>
            <a:ext cx="1059040" cy="9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D03D3-CEE7-BF6D-8AC9-5478EE6E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F61ED8-9E49-AE07-84D5-93EFFE72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324" y="447188"/>
            <a:ext cx="7019926" cy="970450"/>
          </a:xfrm>
        </p:spPr>
        <p:txBody>
          <a:bodyPr/>
          <a:lstStyle/>
          <a:p>
            <a:pPr algn="r"/>
            <a:r>
              <a:rPr lang="he-IL" sz="4400">
                <a:latin typeface="Arial Black" panose="020B0A04020102020204" pitchFamily="34" charset="0"/>
                <a:cs typeface="+mn-cs"/>
              </a:rPr>
              <a:t>מה ומי </a:t>
            </a:r>
            <a:r>
              <a:rPr lang="he-IL" sz="4400" dirty="0">
                <a:latin typeface="Arial Black" panose="020B0A04020102020204" pitchFamily="34" charset="0"/>
                <a:cs typeface="+mn-cs"/>
              </a:rPr>
              <a:t>בהמשך המושב</a:t>
            </a:r>
            <a:r>
              <a:rPr lang="he-IL" sz="4400" b="1" dirty="0">
                <a:latin typeface="Arial Black" panose="020B0A04020102020204" pitchFamily="34" charset="0"/>
                <a:cs typeface="+mn-cs"/>
              </a:rPr>
              <a:t>?</a:t>
            </a:r>
            <a:endParaRPr lang="en-US" sz="4400" b="1" dirty="0"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DCD9E6-9FCA-8DAB-482F-3688B2ABD8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86324" y="2908935"/>
            <a:ext cx="6628605" cy="2410310"/>
          </a:xfrm>
        </p:spPr>
        <p:txBody>
          <a:bodyPr>
            <a:normAutofit fontScale="92500"/>
          </a:bodyPr>
          <a:lstStyle/>
          <a:p>
            <a:pPr algn="r" rtl="1"/>
            <a:r>
              <a:rPr lang="he-IL" sz="2400" b="1" dirty="0"/>
              <a:t>מניעת זיהום נחלים – אתגרים והזדמנויות</a:t>
            </a:r>
            <a:r>
              <a:rPr lang="he-IL" sz="2400" dirty="0"/>
              <a:t>, רני עמיר, סמנכ"ל משאבי טבע במשרד להגנת הסביבה, </a:t>
            </a:r>
          </a:p>
          <a:p>
            <a:pPr algn="r" rtl="1"/>
            <a:r>
              <a:rPr lang="he-IL" sz="2400" b="1" dirty="0"/>
              <a:t>הצעה לשיפור איכות מי נחל לכיש</a:t>
            </a:r>
            <a:r>
              <a:rPr lang="he-IL" sz="2400" dirty="0"/>
              <a:t>, ד"ר ליאור אסף</a:t>
            </a:r>
          </a:p>
          <a:p>
            <a:pPr algn="r" rtl="1"/>
            <a:r>
              <a:rPr lang="he-IL" sz="2400" dirty="0"/>
              <a:t>"</a:t>
            </a:r>
            <a:r>
              <a:rPr lang="he-IL" sz="2400" b="1" dirty="0"/>
              <a:t>מניעת גלישת ביוב לנחלים – המקרה של מט"ש דינור</a:t>
            </a:r>
            <a:r>
              <a:rPr lang="he-IL" sz="2400" dirty="0"/>
              <a:t>", מהנדסת זוהר שוורצמן מחברת הייעוץ </a:t>
            </a:r>
            <a:r>
              <a:rPr lang="en-US" sz="2400" dirty="0"/>
              <a:t>DHV</a:t>
            </a:r>
          </a:p>
          <a:p>
            <a:pPr algn="r" rtl="1"/>
            <a:endParaRPr lang="he-IL" sz="2400" dirty="0"/>
          </a:p>
          <a:p>
            <a:pPr marL="0" indent="0" algn="ctr">
              <a:buNone/>
            </a:pPr>
            <a:endParaRPr lang="he-IL" b="1" dirty="0"/>
          </a:p>
        </p:txBody>
      </p:sp>
      <p:pic>
        <p:nvPicPr>
          <p:cNvPr id="6" name="תמונה 5" descr="תמונה שמכילה טקסט, גופן, לוגו, גרפיקה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98764630-3ACD-9EE4-002C-7226CCF54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6" y="284956"/>
            <a:ext cx="1059040" cy="949484"/>
          </a:xfrm>
          <a:prstGeom prst="rect">
            <a:avLst/>
          </a:prstGeom>
        </p:spPr>
      </p:pic>
      <p:pic>
        <p:nvPicPr>
          <p:cNvPr id="7" name="תמונה 6" descr="תמונה שמכילה בחוץ, שמיים, ענן, עץ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58B7A66E-E73F-8B83-6ED2-367F600DD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6" y="1396673"/>
            <a:ext cx="3993566" cy="2603828"/>
          </a:xfrm>
          <a:prstGeom prst="rect">
            <a:avLst/>
          </a:prstGeom>
        </p:spPr>
      </p:pic>
      <p:pic>
        <p:nvPicPr>
          <p:cNvPr id="9" name="תמונה 8" descr="תמונה שמכילה בחוץ, שמיים, צמח, דשא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D8007034-A069-4D13-89ED-116D67E95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7" y="4162734"/>
            <a:ext cx="3993565" cy="24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48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אוי לציטוט">
  <a:themeElements>
    <a:clrScheme name="כחול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ראוי לציטוט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ראוי לציטוט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2A278E82784409460CA127A843B8B" ma:contentTypeVersion="15" ma:contentTypeDescription="Create a new document." ma:contentTypeScope="" ma:versionID="0203dd5df1cd6191fe5f1fcad9b758da">
  <xsd:schema xmlns:xsd="http://www.w3.org/2001/XMLSchema" xmlns:xs="http://www.w3.org/2001/XMLSchema" xmlns:p="http://schemas.microsoft.com/office/2006/metadata/properties" xmlns:ns3="a4cb1f16-6235-4d8e-8d15-69312d587e3b" xmlns:ns4="a0381ff9-59b2-488d-9520-5eee64cd9c43" targetNamespace="http://schemas.microsoft.com/office/2006/metadata/properties" ma:root="true" ma:fieldsID="e35ef6678b469391977fa32cae7c5c7d" ns3:_="" ns4:_="">
    <xsd:import namespace="a4cb1f16-6235-4d8e-8d15-69312d587e3b"/>
    <xsd:import namespace="a0381ff9-59b2-488d-9520-5eee64cd9c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b1f16-6235-4d8e-8d15-69312d587e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81ff9-59b2-488d-9520-5eee64cd9c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196182-D673-4F0B-B79C-9A5A99801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cb1f16-6235-4d8e-8d15-69312d587e3b"/>
    <ds:schemaRef ds:uri="a0381ff9-59b2-488d-9520-5eee64cd9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79D949-06F2-4000-AB54-B8EE1A5D6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8FA40C-7ECD-42BB-8C11-7607EADACB35}">
  <ds:schemaRefs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a0381ff9-59b2-488d-9520-5eee64cd9c43"/>
    <ds:schemaRef ds:uri="a4cb1f16-6235-4d8e-8d15-69312d587e3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TM03457503[[fn=ראוי לציטוט]]</Template>
  <TotalTime>2982</TotalTime>
  <Words>345</Words>
  <Application>Microsoft Office PowerPoint</Application>
  <PresentationFormat>מסך רחב</PresentationFormat>
  <Paragraphs>43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2" baseType="lpstr">
      <vt:lpstr>Abadi</vt:lpstr>
      <vt:lpstr>Arial</vt:lpstr>
      <vt:lpstr>Arial Black</vt:lpstr>
      <vt:lpstr>Century Gothic</vt:lpstr>
      <vt:lpstr>Wingdings 2</vt:lpstr>
      <vt:lpstr>ראוי לציטוט</vt:lpstr>
      <vt:lpstr>נחלים - האתגר</vt:lpstr>
      <vt:lpstr>הסיבות לזיהום הנחלים והתוצאה</vt:lpstr>
      <vt:lpstr>מה צריך לעשות?</vt:lpstr>
      <vt:lpstr>היטל הזרמה לנחל – השתמשת שילמת!</vt:lpstr>
      <vt:lpstr>לאן ילך הכסף?</vt:lpstr>
      <vt:lpstr>מה ומי בהמשך המושב?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Dalia Tal</dc:creator>
  <cp:lastModifiedBy>Dalia Tal</cp:lastModifiedBy>
  <cp:revision>6</cp:revision>
  <dcterms:created xsi:type="dcterms:W3CDTF">2025-12-16T10:24:12Z</dcterms:created>
  <dcterms:modified xsi:type="dcterms:W3CDTF">2025-12-23T15:54:09Z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0x0101006182A278E82784409460CA127A843B8B</vt:lpwstr>
  </property>
</Properties>
</file>